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4324A415-14C2-4866-B8C0-2937F10D16B9}">
          <p14:sldIdLst>
            <p14:sldId id="257"/>
            <p14:sldId id="263"/>
            <p14:sldId id="258"/>
            <p14:sldId id="259"/>
            <p14:sldId id="260"/>
          </p14:sldIdLst>
        </p14:section>
        <p14:section name="Başlıksız Bölüm" id="{62153BBD-AEB0-4187-A561-53CFA19CC6FF}">
          <p14:sldIdLst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73F8-6486-4746-9E05-08ECA0D60BC6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A51D-DE4A-4F95-A192-5C9579E02C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10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73F8-6486-4746-9E05-08ECA0D60BC6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A51D-DE4A-4F95-A192-5C9579E02C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26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73F8-6486-4746-9E05-08ECA0D60BC6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A51D-DE4A-4F95-A192-5C9579E02C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90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73F8-6486-4746-9E05-08ECA0D60BC6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A51D-DE4A-4F95-A192-5C9579E02C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19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73F8-6486-4746-9E05-08ECA0D60BC6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A51D-DE4A-4F95-A192-5C9579E02C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15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73F8-6486-4746-9E05-08ECA0D60BC6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A51D-DE4A-4F95-A192-5C9579E02C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46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73F8-6486-4746-9E05-08ECA0D60BC6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A51D-DE4A-4F95-A192-5C9579E02C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73F8-6486-4746-9E05-08ECA0D60BC6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A51D-DE4A-4F95-A192-5C9579E02C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99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73F8-6486-4746-9E05-08ECA0D60BC6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A51D-DE4A-4F95-A192-5C9579E02C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88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73F8-6486-4746-9E05-08ECA0D60BC6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A51D-DE4A-4F95-A192-5C9579E02C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5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73F8-6486-4746-9E05-08ECA0D60BC6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A51D-DE4A-4F95-A192-5C9579E02C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91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73F8-6486-4746-9E05-08ECA0D60BC6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0A51D-DE4A-4F95-A192-5C9579E02C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46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843251" y="3079865"/>
            <a:ext cx="450549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005AA3"/>
                </a:solidFill>
              </a:rPr>
              <a:t>SUNUM BAŞLIĞI</a:t>
            </a:r>
            <a:endParaRPr lang="tr-TR" sz="4800" b="1" dirty="0">
              <a:solidFill>
                <a:srgbClr val="005AA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846319" y="4174226"/>
            <a:ext cx="202830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dirty="0" smtClean="0">
                <a:solidFill>
                  <a:srgbClr val="005AA3"/>
                </a:solidFill>
              </a:rPr>
              <a:t>Ad </a:t>
            </a:r>
            <a:r>
              <a:rPr lang="tr-TR" sz="2000" dirty="0" err="1" smtClean="0">
                <a:solidFill>
                  <a:srgbClr val="005AA3"/>
                </a:solidFill>
              </a:rPr>
              <a:t>Soyad</a:t>
            </a:r>
            <a:endParaRPr lang="tr-TR" sz="2000" dirty="0">
              <a:solidFill>
                <a:srgbClr val="005A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843251" y="3079865"/>
            <a:ext cx="450549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005AA3"/>
                </a:solidFill>
              </a:rPr>
              <a:t>SUNUM BAŞLIĞI</a:t>
            </a:r>
            <a:endParaRPr lang="tr-TR" sz="4800" b="1" dirty="0">
              <a:solidFill>
                <a:srgbClr val="005AA3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46319" y="4174226"/>
            <a:ext cx="202830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dirty="0" smtClean="0">
                <a:solidFill>
                  <a:srgbClr val="005AA3"/>
                </a:solidFill>
              </a:rPr>
              <a:t>Ad </a:t>
            </a:r>
            <a:r>
              <a:rPr lang="tr-TR" sz="2000" dirty="0" err="1" smtClean="0">
                <a:solidFill>
                  <a:srgbClr val="005AA3"/>
                </a:solidFill>
              </a:rPr>
              <a:t>Soyad</a:t>
            </a:r>
            <a:endParaRPr lang="tr-TR" sz="2000" dirty="0">
              <a:solidFill>
                <a:srgbClr val="005A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9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93" y="-78971"/>
            <a:ext cx="12332393" cy="693697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15637" y="282632"/>
            <a:ext cx="241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5AA3"/>
                </a:solidFill>
              </a:rPr>
              <a:t>BAŞLIK</a:t>
            </a:r>
            <a:endParaRPr lang="tr-TR" sz="2400" b="1" dirty="0">
              <a:solidFill>
                <a:srgbClr val="005AA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90452" y="744297"/>
            <a:ext cx="83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5AA3"/>
                </a:solidFill>
              </a:rPr>
              <a:t>İçerik</a:t>
            </a:r>
            <a:endParaRPr lang="tr-TR" sz="2000" dirty="0">
              <a:solidFill>
                <a:srgbClr val="005A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197033" y="407323"/>
            <a:ext cx="241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5AA3"/>
                </a:solidFill>
              </a:rPr>
              <a:t>BAŞLIK</a:t>
            </a:r>
            <a:endParaRPr lang="tr-TR" sz="2400" b="1" dirty="0">
              <a:solidFill>
                <a:srgbClr val="005AA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263535" y="802487"/>
            <a:ext cx="83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5AA3"/>
                </a:solidFill>
              </a:rPr>
              <a:t>İçerik</a:t>
            </a:r>
            <a:endParaRPr lang="tr-TR" sz="2000" dirty="0">
              <a:solidFill>
                <a:srgbClr val="005A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32757" y="756458"/>
            <a:ext cx="241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5AA3"/>
                </a:solidFill>
              </a:rPr>
              <a:t>BAŞLIK</a:t>
            </a:r>
            <a:endParaRPr lang="tr-TR" sz="2400" b="1" dirty="0">
              <a:solidFill>
                <a:srgbClr val="005AA3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32757" y="1126684"/>
            <a:ext cx="83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5AA3"/>
                </a:solidFill>
              </a:rPr>
              <a:t>İçerik</a:t>
            </a:r>
            <a:endParaRPr lang="tr-TR" sz="2000" dirty="0">
              <a:solidFill>
                <a:srgbClr val="005A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6858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144" y="457201"/>
            <a:ext cx="5661933" cy="5411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etin kutusu 5"/>
          <p:cNvSpPr txBox="1"/>
          <p:nvPr/>
        </p:nvSpPr>
        <p:spPr>
          <a:xfrm>
            <a:off x="282633" y="615035"/>
            <a:ext cx="241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5AA3"/>
                </a:solidFill>
              </a:rPr>
              <a:t>BAŞLIK</a:t>
            </a:r>
            <a:endParaRPr lang="tr-TR" sz="2400" b="1" dirty="0">
              <a:solidFill>
                <a:srgbClr val="005AA3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21379" y="1008210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5AA3"/>
                </a:solidFill>
              </a:rPr>
              <a:t>İçerik</a:t>
            </a:r>
            <a:endParaRPr lang="tr-TR" dirty="0">
              <a:solidFill>
                <a:srgbClr val="005A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843250" y="3047645"/>
            <a:ext cx="450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TEŞEKKÜRLER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6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17</Words>
  <Application>Microsoft Office PowerPoint</Application>
  <PresentationFormat>Geniş ekran</PresentationFormat>
  <Paragraphs>13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12</cp:revision>
  <dcterms:created xsi:type="dcterms:W3CDTF">2025-07-14T08:45:37Z</dcterms:created>
  <dcterms:modified xsi:type="dcterms:W3CDTF">2025-07-16T14:18:16Z</dcterms:modified>
</cp:coreProperties>
</file>